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30600650" cy="43200638"/>
  <p:notesSz cx="6858000" cy="9144000"/>
  <p:defaultTextStyle>
    <a:defPPr>
      <a:defRPr lang="pt-PT"/>
    </a:defPPr>
    <a:lvl1pPr marL="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1pPr>
    <a:lvl2pPr marL="1771193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2pPr>
    <a:lvl3pPr marL="3542386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3pPr>
    <a:lvl4pPr marL="5313578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4pPr>
    <a:lvl5pPr marL="7084771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5pPr>
    <a:lvl6pPr marL="8855964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6pPr>
    <a:lvl7pPr marL="10627157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7pPr>
    <a:lvl8pPr marL="12398350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8pPr>
    <a:lvl9pPr marL="14169542" algn="l" defTabSz="3542386" rtl="0" eaLnBrk="1" latinLnBrk="0" hangingPunct="1">
      <a:defRPr sz="6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15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701"/>
    <p:restoredTop sz="93233"/>
  </p:normalViewPr>
  <p:slideViewPr>
    <p:cSldViewPr snapToGrid="0" snapToObjects="1">
      <p:cViewPr>
        <p:scale>
          <a:sx n="21" d="100"/>
          <a:sy n="21" d="100"/>
        </p:scale>
        <p:origin x="792" y="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5049" y="7070108"/>
            <a:ext cx="26010553" cy="15040222"/>
          </a:xfrm>
        </p:spPr>
        <p:txBody>
          <a:bodyPr anchor="b"/>
          <a:lstStyle>
            <a:lvl1pPr algn="ctr">
              <a:defRPr sz="2007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25081" y="22690338"/>
            <a:ext cx="22950488" cy="10430151"/>
          </a:xfrm>
        </p:spPr>
        <p:txBody>
          <a:bodyPr/>
          <a:lstStyle>
            <a:lvl1pPr marL="0" indent="0" algn="ctr">
              <a:buNone/>
              <a:defRPr sz="8032"/>
            </a:lvl1pPr>
            <a:lvl2pPr marL="1530020" indent="0" algn="ctr">
              <a:buNone/>
              <a:defRPr sz="6693"/>
            </a:lvl2pPr>
            <a:lvl3pPr marL="3060040" indent="0" algn="ctr">
              <a:buNone/>
              <a:defRPr sz="6024"/>
            </a:lvl3pPr>
            <a:lvl4pPr marL="4590059" indent="0" algn="ctr">
              <a:buNone/>
              <a:defRPr sz="5354"/>
            </a:lvl4pPr>
            <a:lvl5pPr marL="6120079" indent="0" algn="ctr">
              <a:buNone/>
              <a:defRPr sz="5354"/>
            </a:lvl5pPr>
            <a:lvl6pPr marL="7650099" indent="0" algn="ctr">
              <a:buNone/>
              <a:defRPr sz="5354"/>
            </a:lvl6pPr>
            <a:lvl7pPr marL="9180119" indent="0" algn="ctr">
              <a:buNone/>
              <a:defRPr sz="5354"/>
            </a:lvl7pPr>
            <a:lvl8pPr marL="10710139" indent="0" algn="ctr">
              <a:buNone/>
              <a:defRPr sz="5354"/>
            </a:lvl8pPr>
            <a:lvl9pPr marL="12240158" indent="0" algn="ctr">
              <a:buNone/>
              <a:defRPr sz="5354"/>
            </a:lvl9pPr>
          </a:lstStyle>
          <a:p>
            <a:r>
              <a:rPr lang="pt-PT"/>
              <a:t>Clique para editar o estilo de subtítulo do Modelo Global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98592" y="2300034"/>
            <a:ext cx="6598265" cy="36610544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03797" y="2300034"/>
            <a:ext cx="19412287" cy="36610544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7858" y="10770172"/>
            <a:ext cx="26393061" cy="17970262"/>
          </a:xfrm>
        </p:spPr>
        <p:txBody>
          <a:bodyPr anchor="b"/>
          <a:lstStyle>
            <a:lvl1pPr>
              <a:defRPr sz="2007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7858" y="28910440"/>
            <a:ext cx="26393061" cy="9450136"/>
          </a:xfrm>
        </p:spPr>
        <p:txBody>
          <a:bodyPr/>
          <a:lstStyle>
            <a:lvl1pPr marL="0" indent="0">
              <a:buNone/>
              <a:defRPr sz="8032">
                <a:solidFill>
                  <a:schemeClr val="tx1"/>
                </a:solidFill>
              </a:defRPr>
            </a:lvl1pPr>
            <a:lvl2pPr marL="1530020" indent="0">
              <a:buNone/>
              <a:defRPr sz="6693">
                <a:solidFill>
                  <a:schemeClr val="tx1">
                    <a:tint val="75000"/>
                  </a:schemeClr>
                </a:solidFill>
              </a:defRPr>
            </a:lvl2pPr>
            <a:lvl3pPr marL="3060040" indent="0">
              <a:buNone/>
              <a:defRPr sz="6024">
                <a:solidFill>
                  <a:schemeClr val="tx1">
                    <a:tint val="75000"/>
                  </a:schemeClr>
                </a:solidFill>
              </a:defRPr>
            </a:lvl3pPr>
            <a:lvl4pPr marL="459005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4pPr>
            <a:lvl5pPr marL="612007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5pPr>
            <a:lvl6pPr marL="765009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6pPr>
            <a:lvl7pPr marL="918011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7pPr>
            <a:lvl8pPr marL="10710139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8pPr>
            <a:lvl9pPr marL="12240158" indent="0">
              <a:buNone/>
              <a:defRPr sz="53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03795" y="11500170"/>
            <a:ext cx="13005276" cy="2741040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491579" y="11500170"/>
            <a:ext cx="13005276" cy="2741040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300044"/>
            <a:ext cx="26393061" cy="8350126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7784" y="10590160"/>
            <a:ext cx="12945507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07784" y="15780233"/>
            <a:ext cx="12945507" cy="2321034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491581" y="10590160"/>
            <a:ext cx="13009262" cy="5190073"/>
          </a:xfrm>
        </p:spPr>
        <p:txBody>
          <a:bodyPr anchor="b"/>
          <a:lstStyle>
            <a:lvl1pPr marL="0" indent="0">
              <a:buNone/>
              <a:defRPr sz="8032" b="1"/>
            </a:lvl1pPr>
            <a:lvl2pPr marL="1530020" indent="0">
              <a:buNone/>
              <a:defRPr sz="6693" b="1"/>
            </a:lvl2pPr>
            <a:lvl3pPr marL="3060040" indent="0">
              <a:buNone/>
              <a:defRPr sz="6024" b="1"/>
            </a:lvl3pPr>
            <a:lvl4pPr marL="4590059" indent="0">
              <a:buNone/>
              <a:defRPr sz="5354" b="1"/>
            </a:lvl4pPr>
            <a:lvl5pPr marL="6120079" indent="0">
              <a:buNone/>
              <a:defRPr sz="5354" b="1"/>
            </a:lvl5pPr>
            <a:lvl6pPr marL="7650099" indent="0">
              <a:buNone/>
              <a:defRPr sz="5354" b="1"/>
            </a:lvl6pPr>
            <a:lvl7pPr marL="9180119" indent="0">
              <a:buNone/>
              <a:defRPr sz="5354" b="1"/>
            </a:lvl7pPr>
            <a:lvl8pPr marL="10710139" indent="0">
              <a:buNone/>
              <a:defRPr sz="5354" b="1"/>
            </a:lvl8pPr>
            <a:lvl9pPr marL="12240158" indent="0">
              <a:buNone/>
              <a:defRPr sz="5354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491581" y="15780233"/>
            <a:ext cx="13009262" cy="23210346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09262" y="6220102"/>
            <a:ext cx="15491579" cy="30700453"/>
          </a:xfrm>
        </p:spPr>
        <p:txBody>
          <a:bodyPr/>
          <a:lstStyle>
            <a:lvl1pPr>
              <a:defRPr sz="10709"/>
            </a:lvl1pPr>
            <a:lvl2pPr>
              <a:defRPr sz="9370"/>
            </a:lvl2pPr>
            <a:lvl3pPr>
              <a:defRPr sz="8032"/>
            </a:lvl3pPr>
            <a:lvl4pPr>
              <a:defRPr sz="6693"/>
            </a:lvl4pPr>
            <a:lvl5pPr>
              <a:defRPr sz="6693"/>
            </a:lvl5pPr>
            <a:lvl6pPr>
              <a:defRPr sz="6693"/>
            </a:lvl6pPr>
            <a:lvl7pPr>
              <a:defRPr sz="6693"/>
            </a:lvl7pPr>
            <a:lvl8pPr>
              <a:defRPr sz="6693"/>
            </a:lvl8pPr>
            <a:lvl9pPr>
              <a:defRPr sz="6693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07780" y="2880042"/>
            <a:ext cx="9869506" cy="10080149"/>
          </a:xfrm>
        </p:spPr>
        <p:txBody>
          <a:bodyPr anchor="b"/>
          <a:lstStyle>
            <a:lvl1pPr>
              <a:defRPr sz="10709"/>
            </a:lvl1pPr>
          </a:lstStyle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009262" y="6220102"/>
            <a:ext cx="15491579" cy="30700453"/>
          </a:xfrm>
        </p:spPr>
        <p:txBody>
          <a:bodyPr anchor="t"/>
          <a:lstStyle>
            <a:lvl1pPr marL="0" indent="0">
              <a:buNone/>
              <a:defRPr sz="10709"/>
            </a:lvl1pPr>
            <a:lvl2pPr marL="1530020" indent="0">
              <a:buNone/>
              <a:defRPr sz="9370"/>
            </a:lvl2pPr>
            <a:lvl3pPr marL="3060040" indent="0">
              <a:buNone/>
              <a:defRPr sz="8032"/>
            </a:lvl3pPr>
            <a:lvl4pPr marL="4590059" indent="0">
              <a:buNone/>
              <a:defRPr sz="6693"/>
            </a:lvl4pPr>
            <a:lvl5pPr marL="6120079" indent="0">
              <a:buNone/>
              <a:defRPr sz="6693"/>
            </a:lvl5pPr>
            <a:lvl6pPr marL="7650099" indent="0">
              <a:buNone/>
              <a:defRPr sz="6693"/>
            </a:lvl6pPr>
            <a:lvl7pPr marL="9180119" indent="0">
              <a:buNone/>
              <a:defRPr sz="6693"/>
            </a:lvl7pPr>
            <a:lvl8pPr marL="10710139" indent="0">
              <a:buNone/>
              <a:defRPr sz="6693"/>
            </a:lvl8pPr>
            <a:lvl9pPr marL="12240158" indent="0">
              <a:buNone/>
              <a:defRPr sz="6693"/>
            </a:lvl9pPr>
          </a:lstStyle>
          <a:p>
            <a:r>
              <a:rPr lang="pt-PT"/>
              <a:t>Arraste a imagem até ao marcador de posição ou clique no ícone para adicionar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07780" y="12960191"/>
            <a:ext cx="9869506" cy="24010358"/>
          </a:xfrm>
        </p:spPr>
        <p:txBody>
          <a:bodyPr/>
          <a:lstStyle>
            <a:lvl1pPr marL="0" indent="0">
              <a:buNone/>
              <a:defRPr sz="5354"/>
            </a:lvl1pPr>
            <a:lvl2pPr marL="1530020" indent="0">
              <a:buNone/>
              <a:defRPr sz="4685"/>
            </a:lvl2pPr>
            <a:lvl3pPr marL="3060040" indent="0">
              <a:buNone/>
              <a:defRPr sz="4016"/>
            </a:lvl3pPr>
            <a:lvl4pPr marL="4590059" indent="0">
              <a:buNone/>
              <a:defRPr sz="3347"/>
            </a:lvl4pPr>
            <a:lvl5pPr marL="6120079" indent="0">
              <a:buNone/>
              <a:defRPr sz="3347"/>
            </a:lvl5pPr>
            <a:lvl6pPr marL="7650099" indent="0">
              <a:buNone/>
              <a:defRPr sz="3347"/>
            </a:lvl6pPr>
            <a:lvl7pPr marL="9180119" indent="0">
              <a:buNone/>
              <a:defRPr sz="3347"/>
            </a:lvl7pPr>
            <a:lvl8pPr marL="10710139" indent="0">
              <a:buNone/>
              <a:defRPr sz="3347"/>
            </a:lvl8pPr>
            <a:lvl9pPr marL="12240158" indent="0">
              <a:buNone/>
              <a:defRPr sz="3347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03795" y="2300044"/>
            <a:ext cx="26393061" cy="8350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03795" y="11500170"/>
            <a:ext cx="26393061" cy="27410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03795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703C66-B6AB-B243-B564-D261D55C4EB0}" type="datetimeFigureOut">
              <a:rPr lang="pt-PT" smtClean="0"/>
              <a:t>27/07/18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136466" y="40040601"/>
            <a:ext cx="10327719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11709" y="40040601"/>
            <a:ext cx="6885146" cy="230003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1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7323-1A8D-964C-B388-02B8C9B2218D}" type="slidenum">
              <a:rPr lang="pt-PT" smtClean="0"/>
              <a:t>‹#›</a:t>
            </a:fld>
            <a:endParaRPr lang="pt-PT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3ACEDF3-2BC4-974B-93F4-B8BBA0B95A1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9497"/>
            <a:ext cx="30600649" cy="7029898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25EA7AD7-2DE8-1F4F-BEC4-4055C9FA35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12984480" cy="2119093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70629938-AC17-C849-8D7A-137D069C137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t="14265" b="43256"/>
          <a:stretch/>
        </p:blipFill>
        <p:spPr>
          <a:xfrm>
            <a:off x="19710639" y="1718082"/>
            <a:ext cx="9838114" cy="4179132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61D4D781-F05D-6E47-BA1E-4279D175F75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5"/>
          <a:srcRect l="15584" t="56435" r="14337" b="27342"/>
          <a:stretch/>
        </p:blipFill>
        <p:spPr>
          <a:xfrm>
            <a:off x="2660722" y="1980741"/>
            <a:ext cx="16917576" cy="3916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6381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60040" rtl="0" eaLnBrk="1" latinLnBrk="0" hangingPunct="1">
        <a:lnSpc>
          <a:spcPct val="90000"/>
        </a:lnSpc>
        <a:spcBef>
          <a:spcPct val="0"/>
        </a:spcBef>
        <a:buNone/>
        <a:defRPr sz="147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65010" indent="-765010" algn="l" defTabSz="3060040" rtl="0" eaLnBrk="1" latinLnBrk="0" hangingPunct="1">
        <a:lnSpc>
          <a:spcPct val="90000"/>
        </a:lnSpc>
        <a:spcBef>
          <a:spcPts val="3347"/>
        </a:spcBef>
        <a:buFont typeface="Arial" panose="020B0604020202020204" pitchFamily="34" charset="0"/>
        <a:buChar char="•"/>
        <a:defRPr sz="9370" kern="1200">
          <a:solidFill>
            <a:schemeClr val="tx1"/>
          </a:solidFill>
          <a:latin typeface="+mn-lt"/>
          <a:ea typeface="+mn-ea"/>
          <a:cs typeface="+mn-cs"/>
        </a:defRPr>
      </a:lvl1pPr>
      <a:lvl2pPr marL="229503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8032" kern="1200">
          <a:solidFill>
            <a:schemeClr val="tx1"/>
          </a:solidFill>
          <a:latin typeface="+mn-lt"/>
          <a:ea typeface="+mn-ea"/>
          <a:cs typeface="+mn-cs"/>
        </a:defRPr>
      </a:lvl2pPr>
      <a:lvl3pPr marL="3825050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693" kern="1200">
          <a:solidFill>
            <a:schemeClr val="tx1"/>
          </a:solidFill>
          <a:latin typeface="+mn-lt"/>
          <a:ea typeface="+mn-ea"/>
          <a:cs typeface="+mn-cs"/>
        </a:defRPr>
      </a:lvl3pPr>
      <a:lvl4pPr marL="535506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88508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841510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94512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1475149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3005168" indent="-765010" algn="l" defTabSz="3060040" rtl="0" eaLnBrk="1" latinLnBrk="0" hangingPunct="1">
        <a:lnSpc>
          <a:spcPct val="90000"/>
        </a:lnSpc>
        <a:spcBef>
          <a:spcPts val="1673"/>
        </a:spcBef>
        <a:buFont typeface="Arial" panose="020B0604020202020204" pitchFamily="34" charset="0"/>
        <a:buChar char="•"/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1pPr>
      <a:lvl2pPr marL="153002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2pPr>
      <a:lvl3pPr marL="3060040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3pPr>
      <a:lvl4pPr marL="459005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4pPr>
      <a:lvl5pPr marL="612007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5pPr>
      <a:lvl6pPr marL="765009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6pPr>
      <a:lvl7pPr marL="918011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7pPr>
      <a:lvl8pPr marL="10710139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8pPr>
      <a:lvl9pPr marL="12240158" algn="l" defTabSz="3060040" rtl="0" eaLnBrk="1" latinLnBrk="0" hangingPunct="1">
        <a:defRPr sz="602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10"/>
          <p:cNvSpPr txBox="1">
            <a:spLocks noChangeArrowheads="1"/>
          </p:cNvSpPr>
          <p:nvPr/>
        </p:nvSpPr>
        <p:spPr bwMode="auto">
          <a:xfrm>
            <a:off x="8482081" y="11306381"/>
            <a:ext cx="6383241" cy="20859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Título da secção</a:t>
            </a:r>
            <a:endParaRPr lang="pt-BR" altLang="pt-PT" sz="2826" dirty="0">
              <a:solidFill>
                <a:srgbClr val="FF0000"/>
              </a:solidFill>
              <a:latin typeface="Helvetica" charset="0"/>
            </a:endParaRPr>
          </a:p>
          <a:p>
            <a:pPr>
              <a:spcBef>
                <a:spcPts val="606"/>
              </a:spcBef>
              <a:spcAft>
                <a:spcPts val="606"/>
              </a:spcAft>
            </a:pPr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</a:t>
            </a:r>
          </a:p>
          <a:p>
            <a:pPr>
              <a:spcBef>
                <a:spcPts val="606"/>
              </a:spcBef>
              <a:spcAft>
                <a:spcPts val="606"/>
              </a:spcAft>
            </a:pPr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jbkfbfdggdfgfdbfdbfdbffbdfbdbfdbfbfbfdfbd</a:t>
            </a:r>
          </a:p>
          <a:p>
            <a:pPr>
              <a:spcBef>
                <a:spcPts val="606"/>
              </a:spcBef>
              <a:spcAft>
                <a:spcPts val="606"/>
              </a:spcAft>
            </a:pPr>
            <a:endParaRPr lang="pt-BR" altLang="pt-PT" sz="2422" dirty="0">
              <a:latin typeface="Helvetica" charset="0"/>
            </a:endParaRPr>
          </a:p>
        </p:txBody>
      </p:sp>
      <p:sp>
        <p:nvSpPr>
          <p:cNvPr id="15362" name="Rectangle 14"/>
          <p:cNvSpPr>
            <a:spLocks noChangeArrowheads="1"/>
          </p:cNvSpPr>
          <p:nvPr/>
        </p:nvSpPr>
        <p:spPr bwMode="auto">
          <a:xfrm>
            <a:off x="21527351" y="11050025"/>
            <a:ext cx="186444" cy="469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>
              <a:spcBef>
                <a:spcPct val="50000"/>
              </a:spcBef>
            </a:pPr>
            <a:endParaRPr lang="pt-PT" altLang="pt-PT" sz="2422">
              <a:latin typeface="Arial" charset="0"/>
            </a:endParaRPr>
          </a:p>
        </p:txBody>
      </p:sp>
      <p:sp>
        <p:nvSpPr>
          <p:cNvPr id="15363" name="Text Box 17"/>
          <p:cNvSpPr txBox="1">
            <a:spLocks noChangeArrowheads="1"/>
          </p:cNvSpPr>
          <p:nvPr/>
        </p:nvSpPr>
        <p:spPr bwMode="auto">
          <a:xfrm>
            <a:off x="1714307" y="11306382"/>
            <a:ext cx="6383241" cy="596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Resumo</a:t>
            </a:r>
          </a:p>
          <a:p>
            <a:pPr>
              <a:spcBef>
                <a:spcPct val="50000"/>
              </a:spcBef>
            </a:pPr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</a:t>
            </a:r>
          </a:p>
        </p:txBody>
      </p:sp>
      <p:sp>
        <p:nvSpPr>
          <p:cNvPr id="15364" name="Text Box 27"/>
          <p:cNvSpPr txBox="1">
            <a:spLocks noChangeArrowheads="1"/>
          </p:cNvSpPr>
          <p:nvPr/>
        </p:nvSpPr>
        <p:spPr bwMode="auto">
          <a:xfrm>
            <a:off x="15299525" y="20721021"/>
            <a:ext cx="6383241" cy="204715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mdjfgdkjvdnvfnvbnbkjfnbkjbfbnfknvbnbnfbjkfnbcfkjbfjkkbfknbkjnbnbkfdnbkjnbffnbjknfdbknfkbnkjbdnfknbknbkdnbzdfbnznfjdknjndfnbfknjznknbfbknkjzfdbnknnjknbknfkjnbfjzkfnbzfnkfjzfjnbfznbkjfzbnfkdjbnfkjnbfçkjdnbdknfkjbnzkfjdnbçkjznblzlvlzskjbklbkblkfbzlkbzdnbfdlkbkljfdghjibflknj</a:t>
            </a:r>
          </a:p>
          <a:p>
            <a:endParaRPr lang="pt-BR" altLang="pt-PT" sz="2422" b="1" dirty="0">
              <a:solidFill>
                <a:srgbClr val="DE6745"/>
              </a:solidFill>
              <a:latin typeface="Helvetica" charset="0"/>
            </a:endParaRPr>
          </a:p>
          <a:p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Título da secção</a:t>
            </a:r>
          </a:p>
          <a:p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sddfffgghhjkjkllçlllkjjhghfddssdfgfghhjkjhklllçlkjhggfgfddsssddfghg.</a:t>
            </a:r>
          </a:p>
        </p:txBody>
      </p:sp>
      <p:sp>
        <p:nvSpPr>
          <p:cNvPr id="15365" name="Text Box 28"/>
          <p:cNvSpPr txBox="1">
            <a:spLocks noChangeArrowheads="1"/>
          </p:cNvSpPr>
          <p:nvPr/>
        </p:nvSpPr>
        <p:spPr bwMode="auto">
          <a:xfrm>
            <a:off x="22248349" y="20535163"/>
            <a:ext cx="6497000" cy="19662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r>
              <a:rPr lang="pt-BR" altLang="pt-PT" sz="2826" dirty="0">
                <a:latin typeface="Helvetica" charset="0"/>
              </a:rPr>
              <a:t>hjbfdjbzfblkçkjzfkjbzfdjkhdsdsgvdfdfbgklfjbkfbfdggdfgfdbfdbfdbffbdfbdbfdbfbfbfdfbd </a:t>
            </a:r>
          </a:p>
          <a:p>
            <a:endParaRPr lang="pt-BR" altLang="pt-PT" sz="2826" dirty="0">
              <a:latin typeface="Helvetica" charset="0"/>
            </a:endParaRPr>
          </a:p>
          <a:p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Título da secção</a:t>
            </a:r>
          </a:p>
          <a:p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mdjfgdkjvdnvfnvbnbkjfnbkjbfbnfknvbnbnfbjkfnbcfkjbfjkkbfknbkjnbnbkfdnbkjnbffnbjknfdbknfkbnkjbdnfknbknbkdnbzdfbnznfjdknjndfnbfknjznknbfbknkjzfdbnknnjknbknfkjnbfjzkfnbzfnkfjzfj</a:t>
            </a:r>
          </a:p>
          <a:p>
            <a:endParaRPr lang="pt-BR" altLang="pt-PT" sz="2826" dirty="0">
              <a:latin typeface="Helvetica" charset="0"/>
            </a:endParaRPr>
          </a:p>
          <a:p>
            <a:endParaRPr lang="pt-BR" altLang="pt-PT" sz="2826" dirty="0">
              <a:latin typeface="Helvetica" charset="0"/>
            </a:endParaRPr>
          </a:p>
          <a:p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Conclusões</a:t>
            </a:r>
          </a:p>
          <a:p>
            <a:r>
              <a:rPr lang="pt-BR" altLang="pt-PT" sz="2826" dirty="0">
                <a:latin typeface="Helvetica" charset="0"/>
              </a:rPr>
              <a:t>mdjfgdkjvdnvfnvbnbkjfnbkjbfbnfknvbnbnfbjkfnbcfkjbfjkkbfknbkjnbnbkfdnbkjnbffnbjknfdbknfkbnkjbdnfknbknbkdnbzdfbnznfjdknjndfnbfknjznknbfbknkjzfdbnknnjknbknfkjnbfjzkfnbzfnkfjzfjnbfznbkjfzbnfkdjbnfkjnbfçkjdnbdknfkjbnzkfjdnbçkjznblzlvlzskjbklbkblkfbzlkbzdnbfdlkbkljfdghjibflknjhfbfnlknbfflkjblflbfbgblkjlfkljzdflkjziofbhfjbflkdjzjlkjlbkdjfigourjblkzbvnhjbfdjbzfblkçkjzfkjbzfdjkhdsdsgvdfdfbgklfjbkfbfdggdfgfdbfdbfdbffbdfbdbfdbfbfbfdfbd </a:t>
            </a:r>
          </a:p>
          <a:p>
            <a:endParaRPr lang="pt-BR" altLang="pt-PT" sz="2826" b="1" dirty="0">
              <a:solidFill>
                <a:srgbClr val="DE6745"/>
              </a:solidFill>
              <a:latin typeface="Helvetica" charset="0"/>
            </a:endParaRPr>
          </a:p>
          <a:p>
            <a:endParaRPr lang="pt-BR" altLang="pt-PT" sz="2826" b="1" dirty="0">
              <a:solidFill>
                <a:srgbClr val="DE6745"/>
              </a:solidFill>
              <a:latin typeface="Helvetica" charset="0"/>
            </a:endParaRPr>
          </a:p>
          <a:p>
            <a:r>
              <a:rPr lang="pt-BR" altLang="pt-PT" sz="2826" b="1" dirty="0">
                <a:solidFill>
                  <a:srgbClr val="FF0000"/>
                </a:solidFill>
                <a:latin typeface="Helvetica" charset="0"/>
              </a:rPr>
              <a:t>Referências</a:t>
            </a:r>
            <a:endParaRPr lang="pt-BR" altLang="pt-PT" sz="2826" dirty="0">
              <a:solidFill>
                <a:srgbClr val="FF0000"/>
              </a:solidFill>
              <a:latin typeface="Helvetica" charset="0"/>
            </a:endParaRPr>
          </a:p>
          <a:p>
            <a:r>
              <a:rPr lang="pt-BR" altLang="pt-PT" sz="2826" dirty="0">
                <a:latin typeface="Helvetica" charset="0"/>
              </a:rPr>
              <a:t>erfeçrofhoregheorgheroghergherhgeorgheorgheorgheorgheorgheorgheorgheorgheorghoerghoergheorgheorgheorghoeghoeghoerghoreçghçreghçerghçrghçrghçghçrghrghçergerlçghçrgçegghçerghçroghoergheoçrghoç</a:t>
            </a:r>
            <a:r>
              <a:rPr lang="pt-BR" altLang="pt-PT" sz="2422" dirty="0">
                <a:latin typeface="Helvetica" charset="0"/>
              </a:rPr>
              <a:t>erghoerçg</a:t>
            </a:r>
          </a:p>
        </p:txBody>
      </p:sp>
      <p:sp>
        <p:nvSpPr>
          <p:cNvPr id="15366" name="Rectangle 29"/>
          <p:cNvSpPr>
            <a:spLocks noChangeArrowheads="1"/>
          </p:cNvSpPr>
          <p:nvPr/>
        </p:nvSpPr>
        <p:spPr bwMode="auto">
          <a:xfrm>
            <a:off x="15299525" y="11306380"/>
            <a:ext cx="13332066" cy="845971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 algn="ctr"/>
            <a:r>
              <a:rPr lang="pt-BR" altLang="pt-PT" sz="2422"/>
              <a:t>  </a:t>
            </a:r>
          </a:p>
        </p:txBody>
      </p:sp>
      <p:sp>
        <p:nvSpPr>
          <p:cNvPr id="15367" name="Text Box 30"/>
          <p:cNvSpPr txBox="1">
            <a:spLocks noChangeArrowheads="1"/>
          </p:cNvSpPr>
          <p:nvPr/>
        </p:nvSpPr>
        <p:spPr bwMode="auto">
          <a:xfrm>
            <a:off x="15299525" y="19980796"/>
            <a:ext cx="13332066" cy="466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r>
              <a:rPr lang="pt-BR" altLang="pt-PT" sz="2422" b="1">
                <a:latin typeface="Helvetica" charset="0"/>
              </a:rPr>
              <a:t>Fig.1</a:t>
            </a:r>
            <a:r>
              <a:rPr lang="pt-BR" altLang="pt-PT" sz="2422">
                <a:latin typeface="Helvetica" charset="0"/>
              </a:rPr>
              <a:t>gdkjvdnvfnvbnbkjfnbkjbfbnfknvbnbnfbjkfnbcfkjbfjkkbfknbkjnbnbkfdnbkjnbffnbjknzfdjkhds </a:t>
            </a:r>
          </a:p>
        </p:txBody>
      </p:sp>
      <p:sp>
        <p:nvSpPr>
          <p:cNvPr id="15368" name="Rectangle 15"/>
          <p:cNvSpPr>
            <a:spLocks noChangeArrowheads="1"/>
          </p:cNvSpPr>
          <p:nvPr/>
        </p:nvSpPr>
        <p:spPr bwMode="auto">
          <a:xfrm>
            <a:off x="8482081" y="31942964"/>
            <a:ext cx="6383241" cy="7383026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 algn="ctr"/>
            <a:r>
              <a:rPr lang="pt-BR" altLang="pt-PT" sz="2422"/>
              <a:t>  </a:t>
            </a:r>
          </a:p>
        </p:txBody>
      </p:sp>
      <p:sp>
        <p:nvSpPr>
          <p:cNvPr id="15369" name="Text Box 25"/>
          <p:cNvSpPr txBox="1">
            <a:spLocks noChangeArrowheads="1"/>
          </p:cNvSpPr>
          <p:nvPr/>
        </p:nvSpPr>
        <p:spPr bwMode="auto">
          <a:xfrm>
            <a:off x="8482081" y="40022957"/>
            <a:ext cx="6383241" cy="8379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PT" sz="2422" b="1">
                <a:latin typeface="Helvetica" charset="0"/>
              </a:rPr>
              <a:t>Fig.1</a:t>
            </a:r>
            <a:r>
              <a:rPr lang="pt-BR" altLang="pt-PT" sz="2422">
                <a:latin typeface="Helvetica" charset="0"/>
              </a:rPr>
              <a:t>gdkjvdnvfnvbnbkjfnbkjbfbnfknvbnbnfbjkfnbcfkjbfjkkbfknbkjnbnbkfdnbkjnbffnbjknzf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482082" y="7115457"/>
            <a:ext cx="21461727" cy="133464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74" b="1" kern="9000" dirty="0" err="1">
                <a:solidFill>
                  <a:srgbClr val="221A5B"/>
                </a:solidFill>
                <a:latin typeface="Helvetica"/>
                <a:ea typeface="ＭＳ Ｐゴシック" charset="0"/>
                <a:cs typeface="ＭＳ Ｐゴシック" charset="0"/>
              </a:rPr>
              <a:t>Título</a:t>
            </a:r>
            <a:endParaRPr lang="en-US" sz="8074" b="1" kern="9000" dirty="0">
              <a:solidFill>
                <a:srgbClr val="221A5B"/>
              </a:solidFill>
              <a:latin typeface="Helvetica"/>
              <a:ea typeface="ＭＳ Ｐゴシック" charset="0"/>
              <a:cs typeface="ＭＳ Ｐゴシック" charset="0"/>
            </a:endParaRPr>
          </a:p>
        </p:txBody>
      </p:sp>
      <p:sp>
        <p:nvSpPr>
          <p:cNvPr id="15371" name="TextBox 4"/>
          <p:cNvSpPr txBox="1">
            <a:spLocks noChangeArrowheads="1"/>
          </p:cNvSpPr>
          <p:nvPr/>
        </p:nvSpPr>
        <p:spPr bwMode="auto">
          <a:xfrm>
            <a:off x="8482082" y="9238396"/>
            <a:ext cx="20526031" cy="1886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charset="0"/>
                <a:ea typeface="MS PGothic" charset="-128"/>
              </a:defRPr>
            </a:lvl9pPr>
          </a:lstStyle>
          <a:p>
            <a:pPr>
              <a:lnSpc>
                <a:spcPct val="110000"/>
              </a:lnSpc>
            </a:pPr>
            <a:r>
              <a:rPr lang="en-US" altLang="pt-PT" sz="3533" b="1" dirty="0" err="1">
                <a:latin typeface="Helvetica" charset="0"/>
              </a:rPr>
              <a:t>Nomes</a:t>
            </a:r>
            <a:r>
              <a:rPr lang="en-US" altLang="pt-PT" sz="3533" b="1" dirty="0">
                <a:latin typeface="Helvetica" charset="0"/>
              </a:rPr>
              <a:t> dos </a:t>
            </a:r>
            <a:r>
              <a:rPr lang="en-US" altLang="pt-PT" sz="3533" b="1" dirty="0" err="1">
                <a:latin typeface="Helvetica" charset="0"/>
              </a:rPr>
              <a:t>autores</a:t>
            </a:r>
            <a:endParaRPr lang="en-US" altLang="pt-PT" sz="3533" b="1" dirty="0">
              <a:latin typeface="Helvetica" charset="0"/>
            </a:endParaRPr>
          </a:p>
          <a:p>
            <a:pPr>
              <a:lnSpc>
                <a:spcPct val="110000"/>
              </a:lnSpc>
            </a:pPr>
            <a:r>
              <a:rPr lang="en-US" altLang="pt-PT" sz="3533" dirty="0" err="1">
                <a:latin typeface="Helvetica" charset="0"/>
              </a:rPr>
              <a:t>Afiliação</a:t>
            </a:r>
            <a:endParaRPr lang="en-US" altLang="pt-PT" sz="3533" dirty="0">
              <a:latin typeface="Helvetica" charset="0"/>
            </a:endParaRPr>
          </a:p>
          <a:p>
            <a:pPr>
              <a:lnSpc>
                <a:spcPct val="110000"/>
              </a:lnSpc>
            </a:pPr>
            <a:endParaRPr lang="en-US" altLang="pt-PT" sz="3533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754938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326</TotalTime>
  <Words>40</Words>
  <Application>Microsoft Macintosh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ＭＳ Ｐゴシック</vt:lpstr>
      <vt:lpstr>ＭＳ Ｐゴシック</vt:lpstr>
      <vt:lpstr>Arial</vt:lpstr>
      <vt:lpstr>Calibri</vt:lpstr>
      <vt:lpstr>Calibri Light</vt:lpstr>
      <vt:lpstr>Helvetica</vt:lpstr>
      <vt:lpstr>Times</vt:lpstr>
      <vt:lpstr>Tema do Office</vt:lpstr>
      <vt:lpstr>PowerPoint Presentation</vt:lpstr>
    </vt:vector>
  </TitlesOfParts>
  <Company/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silvia.francesco@ua.pt</dc:creator>
  <cp:lastModifiedBy>mrs@ua.pt</cp:lastModifiedBy>
  <cp:revision>13</cp:revision>
  <dcterms:created xsi:type="dcterms:W3CDTF">2017-07-27T11:31:37Z</dcterms:created>
  <dcterms:modified xsi:type="dcterms:W3CDTF">2018-07-26T23:56:20Z</dcterms:modified>
</cp:coreProperties>
</file>